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1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7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58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30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00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12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75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2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8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6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9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9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2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E8310E7-17B7-46BB-958D-B992DC3FBAD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81FA813-B7A7-48B4-A120-01DA29FF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269C7-5F6A-AD43-B4FA-02D861A52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Армянские женщины</a:t>
            </a:r>
            <a:br>
              <a:rPr lang="ru-RU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F0F79-FD64-C908-9DB8-AA67E728E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730" y="3949500"/>
            <a:ext cx="9144000" cy="1655762"/>
          </a:xfrm>
        </p:spPr>
        <p:txBody>
          <a:bodyPr/>
          <a:lstStyle/>
          <a:p>
            <a:r>
              <a:rPr lang="ru-RU" i="1" dirty="0"/>
              <a:t>Никогосян Нарине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87295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9DE73-7474-D8DB-EE3A-5269AC14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061E-6CA3-819C-70DE-2C29C9EC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58" y="2350060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.Достойным отличием армянского народа является то, что в рядах армян никогда не чувствовалось недостатка во всемирно известных лицах: ученых, героях, деятелях искусства и политиках. Причем, в этих вопросах женщины никогда не уступали мужчинам. А в качестве доказательства</a:t>
            </a:r>
            <a:r>
              <a:rPr lang="ru-RU" sz="2400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ru-RU" sz="24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расскажет вам о некоторых женщинах, которые имеют армянские корни и которые жили и творили в самых разных частях нашей планеты.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4518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FAFF-06D4-27D5-4CFA-4C7A87B8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Анита Конти (Анита Карагошян) (1899 – 1997 гг.).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2FF3CB-D392-ED44-CC19-F2DCBCF7CEA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4" y="2591641"/>
            <a:ext cx="3993777" cy="399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09051-1A11-EB44-2555-C9B16B58F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412860"/>
            <a:ext cx="5181600" cy="435133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38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Несмотря на то, что у Армении нет выхода в океан, армянка по национальности </a:t>
            </a:r>
            <a:r>
              <a:rPr lang="ru-RU" sz="3800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Анита Конти</a:t>
            </a:r>
            <a:r>
              <a:rPr lang="ru-RU" sz="38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 занимала передовое место в области океановедения. Да, вы угадали, она была первой в мире женщиной-океанологом. Природовед, фотограф из Франции Анита Конти, она же </a:t>
            </a:r>
            <a:r>
              <a:rPr lang="ru-RU" sz="3800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Анита Карагошян</a:t>
            </a:r>
            <a:r>
              <a:rPr lang="ru-RU" sz="38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algn="l"/>
            <a:r>
              <a:rPr lang="ru-RU" sz="38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В 1939 году Анита на три месяца отправляется в Арктику вместе с рыболовным судном </a:t>
            </a:r>
            <a:r>
              <a:rPr lang="ru-RU" sz="3800" b="0" i="1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«Викинг»</a:t>
            </a:r>
            <a:r>
              <a:rPr lang="ru-RU" sz="38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, которое занималось ловлей трески. В течение этого путешествия она приходит к выводу, что злоупотребление ловлей рыбы в океане может привести к довольно тяжелым последствиям. В 1941-1943 годах на рыболовном судне она отправляется в Африку, чтобы по поручению французского судоходства, усовершенствовать методы ловли рыбы, составляет карты, описывает новые виды рыб.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4454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8FF2-1F00-8E26-EF65-4D3DF648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Заруи Кавалджян (1877 – 1969 гг.).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F065C-6225-1784-C99A-A3105C5EF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529" y="2290294"/>
            <a:ext cx="5468471" cy="4657911"/>
          </a:xfrm>
        </p:spPr>
        <p:txBody>
          <a:bodyPr>
            <a:noAutofit/>
          </a:bodyPr>
          <a:lstStyle/>
          <a:p>
            <a:r>
              <a:rPr lang="ru-RU" sz="14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Первой в Турции женщиной – врачом была армянка по происхождению </a:t>
            </a:r>
            <a:r>
              <a:rPr lang="ru-RU" sz="1400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Заруи Кавалджян</a:t>
            </a:r>
            <a:r>
              <a:rPr lang="ru-RU" sz="14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. Она родилась в городе </a:t>
            </a:r>
            <a:r>
              <a:rPr lang="ru-RU" sz="1400" b="0" i="1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Адапазар</a:t>
            </a:r>
            <a:r>
              <a:rPr lang="ru-RU" sz="14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. Ее отец, </a:t>
            </a:r>
            <a:r>
              <a:rPr lang="ru-RU" sz="1400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Сероб Кавалджян</a:t>
            </a:r>
            <a:r>
              <a:rPr lang="ru-RU" sz="14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, в 1875 году окончил Медицинский университет в Бостоне и работал врачом в Адапазаре и Измире.В 1898 году Заруи окончила Американский женский колледж Адапазара и в том же году отправилась в США, так как в Османской Империи женщинам было запрещено изучать медицину. В 1903 году в Чикаго Кавалджян окончила медицинский факультет Илинойского университета. Затем она возвращается в Адапазар и некоторое время вместе с отцом работает врачом. Одновременно она преподает биологию в Женском колледже.В годы Первой мировой войны Кавалджян активно принимала участие в работах организаций, которые занимались оказанием помощи раненным и пострадавшим от военных действий. Позднее она переезжает в Стамбул. Кроме врачевания, Заруи параллельно продолжала преподавать в Американском женском колледже Ускюдара, где становится известной под именем </a:t>
            </a:r>
            <a:r>
              <a:rPr lang="ru-RU" sz="1400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Доктора Кавала.</a:t>
            </a:r>
            <a:endParaRPr lang="en-US" sz="1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257082D-F014-4022-21AE-D27A7D4611E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83" y="2899707"/>
            <a:ext cx="2483784" cy="343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813762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FB67-D03A-790B-B32B-1EE2CC41E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Дейм Саян Србуи Илаяс (1949 г.).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8D567E7-99C6-1F08-97EA-022E0FFE644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12" y="2603500"/>
            <a:ext cx="3680587" cy="373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19D17-9F6D-EBEF-339C-332E8AF7CD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ru-RU" sz="33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Как мы видим, быть первыми очень свойственно армянкам, и с такими примерами мы можем столкнуться и в наши дни. Первая женщина — президент Верховного суда — также армянка.</a:t>
            </a:r>
          </a:p>
          <a:p>
            <a:pPr algn="l"/>
            <a:r>
              <a:rPr lang="ru-RU" sz="33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В Новой Зеландии решили, что одна из двух женщин, избранных на должность королевского адвоката, — </a:t>
            </a:r>
            <a:r>
              <a:rPr lang="ru-RU" sz="3300" b="1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Дейм Саян Србуи Илаяс,</a:t>
            </a:r>
            <a:r>
              <a:rPr lang="ru-RU" sz="33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 которая была активной сторонницей защиты прав местного народа </a:t>
            </a:r>
            <a:r>
              <a:rPr lang="ru-RU" sz="3300" b="0" i="1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маори</a:t>
            </a:r>
            <a:r>
              <a:rPr lang="ru-RU" sz="33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, должна стать верховным судьей. Причем, основной особенностью должности Верховного судьи Новой Зеландии является то, что в его обязанности входит замена генерал-губернатора страны (</a:t>
            </a:r>
            <a:r>
              <a:rPr lang="ru-RU" sz="3300" b="0" i="1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он назначается королевой Великобритании Елизаветой Второй), </a:t>
            </a:r>
            <a:r>
              <a:rPr lang="ru-RU" sz="3300" b="0" i="0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в случае болезни или при необходимости срочного отсутствия.В Новой Зеландии одно издание пишет о Дейм Саян Србуи Илаяс следующее: </a:t>
            </a:r>
            <a:r>
              <a:rPr lang="ru-RU" sz="3300" b="0" i="1" dirty="0">
                <a:solidFill>
                  <a:srgbClr val="777777"/>
                </a:solidFill>
                <a:effectLst/>
                <a:latin typeface="Lato" panose="020F0502020204030203" pitchFamily="34" charset="0"/>
              </a:rPr>
              <a:t>«Если есть какая-либо черта характера, которая не может быть оспорена никем из тех, кто ее знает, это то, что она вежлива в любом случае, даже если подвергается жесткой критике».</a:t>
            </a:r>
            <a:endParaRPr lang="ru-RU" sz="3300" b="0" i="0" dirty="0">
              <a:solidFill>
                <a:srgbClr val="777777"/>
              </a:solidFill>
              <a:effectLst/>
              <a:latin typeface="Lato" panose="020F050202020403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3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94A9-C63E-6ABC-8AE3-51E0F300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Анджела Сарафян (</a:t>
            </a:r>
            <a:r>
              <a:rPr lang="ru-RU" dirty="0"/>
              <a:t>30 июня 1983 )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AF06-872E-C4A7-6F06-B3E17A16B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3248" y="2603499"/>
            <a:ext cx="4825158" cy="3416301"/>
          </a:xfrm>
        </p:spPr>
        <p:txBody>
          <a:bodyPr>
            <a:normAutofit fontScale="25000" lnSpcReduction="20000"/>
          </a:bodyPr>
          <a:lstStyle/>
          <a:p>
            <a:r>
              <a:rPr lang="ru-RU" sz="3700" b="1" dirty="0"/>
              <a:t>Анджела Сарафян</a:t>
            </a:r>
            <a:r>
              <a:rPr lang="ru-RU" sz="3700" dirty="0"/>
              <a:t> американская актриса армянского происхождения.</a:t>
            </a:r>
          </a:p>
          <a:p>
            <a:r>
              <a:rPr lang="ru-RU" sz="3700" dirty="0"/>
              <a:t>Родилась в Ереване, но в четырёхлетнем возрасте с родителями эмигрировала в США, где впоследствии занималась балетом, прежде чем стать актрисой.</a:t>
            </a:r>
          </a:p>
          <a:p>
            <a:r>
              <a:rPr lang="ru-RU" sz="3700" dirty="0"/>
              <a:t>В 2000 году дебютировала на телевидении в эпизоде  «Справедливая Эми». С тех пор она появилась с гостевыми ролями в «Баффи — истребительница вампиров», «Щит», «24 часа», «Менталист», «Мыслить как преступник», «Закон и порядок: Специальный корпус» и «Американская история ужасов». Второстепенная роль в сериале Fox «Хорошие парни» 2010 году. На большом экране - роли второго плана в фильмах «Каблуи» (2007), «Информаторы» (2008), «Любовные раны» (2009), «Старая добрая оргия» (2011), «Сумерки. Сага: Рассвет — Часть 2» (2012), «Роковая страсть» (2013) и «Паранойя» (2013). В качестве ведущей актрисы, она снялась в фильмах «Красивая жизнь» (2008) и «Невероятные приключения американца в Армении» (2012).</a:t>
            </a:r>
          </a:p>
          <a:p>
            <a:r>
              <a:rPr lang="ru-RU" sz="3700" dirty="0"/>
              <a:t>В 2014 году Сарафян получила одну из основных ролей в сериале HBO «Мир Дикого запада».</a:t>
            </a:r>
          </a:p>
          <a:p>
            <a:r>
              <a:rPr lang="ru-RU" sz="3700" dirty="0"/>
              <a:t>В 2016 году снялась в фильме про геноцид армян «Обещание», основанный на реальных событиях.</a:t>
            </a:r>
          </a:p>
          <a:p>
            <a:r>
              <a:rPr lang="ru-RU" sz="3700" dirty="0"/>
              <a:t>Сыграла роль Джоанны в фильме «Красивый, плохой, злой», вышедшем в 2019 году.</a:t>
            </a:r>
          </a:p>
          <a:p>
            <a:r>
              <a:rPr lang="ru-RU" sz="3700" dirty="0"/>
              <a:t>В 2019 году сыграла роль Тэйтум Фипс во 2-м сезоне сериала "Навстречу тьме" в эпизоде "Неприятная часть работы".</a:t>
            </a:r>
          </a:p>
          <a:p>
            <a:endParaRPr lang="ru-RU" sz="1600" dirty="0"/>
          </a:p>
          <a:p>
            <a:endParaRPr lang="en-US" dirty="0"/>
          </a:p>
        </p:txBody>
      </p:sp>
      <p:pic>
        <p:nvPicPr>
          <p:cNvPr id="4098" name="Picture 2" descr="Сарафян в 2017 году">
            <a:extLst>
              <a:ext uri="{FF2B5EF4-FFF2-40B4-BE49-F238E27FC236}">
                <a16:creationId xmlns:a16="http://schemas.microsoft.com/office/drawing/2014/main" id="{CAC55840-C9E7-5188-1414-2CA0C5E39E2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3169" y="2759075"/>
            <a:ext cx="2095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0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512AF-DAA0-2559-0290-15CE912D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Спосибо за прасмотра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E7797-3683-15F4-B3C4-430A5A29B7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1208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807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Lato</vt:lpstr>
      <vt:lpstr>Wingdings 3</vt:lpstr>
      <vt:lpstr>Ion Boardroom</vt:lpstr>
      <vt:lpstr>Армянские женщины </vt:lpstr>
      <vt:lpstr>PowerPoint Presentation</vt:lpstr>
      <vt:lpstr>Анита Конти (Анита Карагошян) (1899 – 1997 гг.).</vt:lpstr>
      <vt:lpstr>Заруи Кавалджян (1877 – 1969 гг.).</vt:lpstr>
      <vt:lpstr>Дейм Саян Србуи Илаяс (1949 г.).</vt:lpstr>
      <vt:lpstr>Анджела Сарафян (30 июня 1983 )</vt:lpstr>
      <vt:lpstr>Спосибо за прасмотра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Армянские женщины </dc:title>
  <dc:creator>Narine Nikoghosyan</dc:creator>
  <cp:lastModifiedBy>Narine Nikoghosyan</cp:lastModifiedBy>
  <cp:revision>1</cp:revision>
  <dcterms:created xsi:type="dcterms:W3CDTF">2023-03-14T14:58:05Z</dcterms:created>
  <dcterms:modified xsi:type="dcterms:W3CDTF">2023-03-14T15:45:24Z</dcterms:modified>
</cp:coreProperties>
</file>